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9" r:id="rId3"/>
    <p:sldId id="263" r:id="rId4"/>
    <p:sldId id="267" r:id="rId5"/>
    <p:sldId id="265" r:id="rId6"/>
    <p:sldId id="268" r:id="rId7"/>
    <p:sldId id="266" r:id="rId8"/>
    <p:sldId id="260" r:id="rId9"/>
    <p:sldId id="264" r:id="rId10"/>
    <p:sldId id="258" r:id="rId11"/>
    <p:sldId id="259" r:id="rId12"/>
    <p:sldId id="261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140" d="100"/>
          <a:sy n="140" d="100"/>
        </p:scale>
        <p:origin x="774" y="-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6.emf"/><Relationship Id="rId7" Type="http://schemas.openxmlformats.org/officeDocument/2006/relationships/image" Target="../media/image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Raman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IR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Thermocouple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NSOM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 with NN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Nano-diamond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Diamond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Interferometry</a:t>
            </a:r>
            <a:endParaRPr lang="en-US" sz="12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Raman</a:t>
              </a:r>
              <a:endParaRPr lang="en-US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IR</a:t>
              </a:r>
              <a:endParaRPr lang="en-US" sz="12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Thermocouple</a:t>
              </a:r>
              <a:endParaRPr lang="en-US" sz="12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QDs</a:t>
              </a:r>
              <a:endParaRPr lang="en-US" sz="1200" b="1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mtClean="0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Nano-diamond</a:t>
              </a:r>
              <a:endParaRPr lang="en-US" sz="12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NSOM</a:t>
              </a:r>
              <a:endParaRPr lang="en-US" sz="1200" b="1" dirty="0"/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QDs with </a:t>
              </a:r>
              <a:r>
                <a:rPr lang="en-US" sz="1200" b="1" dirty="0" smtClean="0"/>
                <a:t>SCFF NN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Raman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IR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Thermocouple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NSOM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 with NN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Nano-diamond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Diamond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Interferometry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R</a:t>
              </a:r>
              <a:endParaRPr lang="en-US" sz="13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O</a:t>
              </a:r>
              <a:endParaRPr lang="en-US" sz="138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B</a:t>
              </a:r>
              <a:endParaRPr lang="en-US" sz="13800" b="1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e)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R</a:t>
                </a:r>
                <a:endParaRPr lang="en-US" sz="48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O</a:t>
                </a:r>
                <a:endParaRPr lang="en-US" sz="48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B</a:t>
                </a:r>
                <a:endParaRPr lang="en-US" sz="4800" b="1" dirty="0"/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Temperature map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B</a:t>
                </a:r>
                <a:endParaRPr lang="en-US" sz="4800" b="1" dirty="0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3-channel image</a:t>
            </a:r>
            <a:endParaRPr lang="en-US" sz="3600" b="1" dirty="0"/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5</a:t>
            </a:r>
            <a:r>
              <a:rPr lang="en-US" sz="3600" b="1" dirty="0"/>
              <a:t>-</a:t>
            </a:r>
            <a:r>
              <a:rPr lang="en-US" sz="3600" b="1" dirty="0" smtClean="0"/>
              <a:t>channel image</a:t>
            </a:r>
            <a:endParaRPr lang="en-US" sz="3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65,535</a:t>
            </a:r>
            <a:endParaRPr lang="en-US" sz="2400" b="1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0</a:t>
            </a:r>
            <a:endParaRPr lang="en-US" sz="24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c)</a:t>
            </a:r>
            <a:endParaRPr lang="en-US" sz="3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d)</a:t>
            </a:r>
            <a:endParaRPr lang="en-US" sz="36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a)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a)</a:t>
            </a:r>
            <a:endParaRPr lang="en-US" sz="3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3444</TotalTime>
  <Words>173</Words>
  <Application>Microsoft Office PowerPoint</Application>
  <PresentationFormat>On-screen Show (4:3)</PresentationFormat>
  <Paragraphs>92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41</cp:revision>
  <dcterms:created xsi:type="dcterms:W3CDTF">2019-05-23T18:03:48Z</dcterms:created>
  <dcterms:modified xsi:type="dcterms:W3CDTF">2019-07-11T21:22:32Z</dcterms:modified>
</cp:coreProperties>
</file>